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5143500" cy="91440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E4F6"/>
    <a:srgbClr val="107B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84" autoAdjust="0"/>
    <p:restoredTop sz="94660"/>
  </p:normalViewPr>
  <p:slideViewPr>
    <p:cSldViewPr snapToGrid="0">
      <p:cViewPr>
        <p:scale>
          <a:sx n="180" d="100"/>
          <a:sy n="180" d="100"/>
        </p:scale>
        <p:origin x="1926" y="-57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1496484"/>
            <a:ext cx="4371975" cy="3183467"/>
          </a:xfrm>
          <a:prstGeom prst="rect">
            <a:avLst/>
          </a:prstGeom>
        </p:spPr>
        <p:txBody>
          <a:bodyPr anchor="b"/>
          <a:lstStyle>
            <a:lvl1pPr algn="ctr">
              <a:defRPr sz="337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8" y="4802717"/>
            <a:ext cx="3857625" cy="220768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12/08/2024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6707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12/08/2024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633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937" y="2279653"/>
            <a:ext cx="4436269" cy="3803649"/>
          </a:xfrm>
          <a:prstGeom prst="rect">
            <a:avLst/>
          </a:prstGeom>
        </p:spPr>
        <p:txBody>
          <a:bodyPr anchor="b"/>
          <a:lstStyle>
            <a:lvl1pPr>
              <a:defRPr sz="337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937" y="6119286"/>
            <a:ext cx="4436269" cy="2000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12/08/2024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6617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615" y="2434167"/>
            <a:ext cx="2185988" cy="5801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897" y="2434167"/>
            <a:ext cx="2185988" cy="5801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12/08/2024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0956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486836"/>
            <a:ext cx="4436269" cy="176741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286" y="2241551"/>
            <a:ext cx="2175941" cy="10985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286" y="3340100"/>
            <a:ext cx="2175941" cy="4912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3897" y="2241551"/>
            <a:ext cx="2186657" cy="10985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3897" y="3340100"/>
            <a:ext cx="2186657" cy="4912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12/08/2024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8406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12/08/2024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8648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12/08/2024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7407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  <a:prstGeom prst="rect">
            <a:avLst/>
          </a:prstGeom>
        </p:spPr>
        <p:txBody>
          <a:bodyPr anchor="b"/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6657" y="1316569"/>
            <a:ext cx="2603897" cy="6498167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12/08/2024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0744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  <a:prstGeom prst="rect">
            <a:avLst/>
          </a:prstGeom>
        </p:spPr>
        <p:txBody>
          <a:bodyPr anchor="b"/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6657" y="1316569"/>
            <a:ext cx="2603897" cy="649816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12/08/2024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4972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12/08/2024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8189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0818" y="486834"/>
            <a:ext cx="1109067" cy="7749117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486834"/>
            <a:ext cx="3262908" cy="77491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12/08/2024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9549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F2BE7E1F-6DC3-A622-0868-EF2C81B637F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141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CC003FA7-7440-1BB9-64B3-7480C268094F}"/>
              </a:ext>
            </a:extLst>
          </p:cNvPr>
          <p:cNvSpPr/>
          <p:nvPr/>
        </p:nvSpPr>
        <p:spPr>
          <a:xfrm>
            <a:off x="271213" y="1091686"/>
            <a:ext cx="4620126" cy="273077"/>
          </a:xfrm>
          <a:prstGeom prst="roundRect">
            <a:avLst/>
          </a:prstGeom>
          <a:noFill/>
          <a:ln>
            <a:solidFill>
              <a:srgbClr val="ACE4F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b="1" dirty="0"/>
              <a:t>TÍTULO DO </a:t>
            </a:r>
            <a:r>
              <a:rPr lang="pt-BR" sz="1013" b="1" dirty="0"/>
              <a:t>TRABALHO</a:t>
            </a:r>
            <a:endParaRPr lang="pt-BR" sz="1200" b="1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38FA404F-0A21-737C-807E-E76B5EC3082E}"/>
              </a:ext>
            </a:extLst>
          </p:cNvPr>
          <p:cNvSpPr/>
          <p:nvPr/>
        </p:nvSpPr>
        <p:spPr>
          <a:xfrm>
            <a:off x="271213" y="1418591"/>
            <a:ext cx="4620126" cy="273077"/>
          </a:xfrm>
          <a:prstGeom prst="roundRect">
            <a:avLst/>
          </a:prstGeom>
          <a:noFill/>
          <a:ln>
            <a:solidFill>
              <a:srgbClr val="ACE4F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050" dirty="0">
                <a:solidFill>
                  <a:srgbClr val="000000"/>
                </a:solidFill>
              </a:rPr>
              <a:t>Autores</a:t>
            </a:r>
            <a:endParaRPr lang="pt-BR" sz="1050" baseline="30000" dirty="0">
              <a:solidFill>
                <a:srgbClr val="000000"/>
              </a:solidFill>
            </a:endParaRP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B72AA809-1F99-40A9-315B-B049C2FDF5CE}"/>
              </a:ext>
            </a:extLst>
          </p:cNvPr>
          <p:cNvSpPr/>
          <p:nvPr/>
        </p:nvSpPr>
        <p:spPr>
          <a:xfrm>
            <a:off x="261686" y="8781584"/>
            <a:ext cx="4620126" cy="273077"/>
          </a:xfrm>
          <a:prstGeom prst="roundRect">
            <a:avLst/>
          </a:prstGeom>
          <a:noFill/>
          <a:ln>
            <a:solidFill>
              <a:srgbClr val="ACE4F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1050" dirty="0"/>
              <a:t>Email para contato com o Autor Principal: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B4E2EE3C-C523-9A74-1622-D11AB3F497A2}"/>
              </a:ext>
            </a:extLst>
          </p:cNvPr>
          <p:cNvSpPr/>
          <p:nvPr/>
        </p:nvSpPr>
        <p:spPr>
          <a:xfrm>
            <a:off x="271213" y="2201235"/>
            <a:ext cx="2246897" cy="1472406"/>
          </a:xfrm>
          <a:prstGeom prst="roundRect">
            <a:avLst/>
          </a:prstGeom>
          <a:noFill/>
          <a:ln>
            <a:solidFill>
              <a:srgbClr val="ACE4F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Introdução</a:t>
            </a:r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90AA40C0-45B4-D4F1-7E74-F8A59E767EB8}"/>
              </a:ext>
            </a:extLst>
          </p:cNvPr>
          <p:cNvSpPr/>
          <p:nvPr/>
        </p:nvSpPr>
        <p:spPr>
          <a:xfrm>
            <a:off x="253161" y="1755028"/>
            <a:ext cx="4620126" cy="273077"/>
          </a:xfrm>
          <a:prstGeom prst="roundRect">
            <a:avLst/>
          </a:prstGeom>
          <a:noFill/>
          <a:ln>
            <a:solidFill>
              <a:srgbClr val="ACE4F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050" dirty="0">
                <a:solidFill>
                  <a:srgbClr val="000000"/>
                </a:solidFill>
              </a:rPr>
              <a:t>Filiações / Instituições</a:t>
            </a:r>
            <a:endParaRPr lang="pt-BR" sz="1050" baseline="30000" dirty="0">
              <a:solidFill>
                <a:srgbClr val="000000"/>
              </a:solidFill>
            </a:endParaRP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558C314F-F519-F0C0-5277-8B625925F4BA}"/>
              </a:ext>
            </a:extLst>
          </p:cNvPr>
          <p:cNvSpPr/>
          <p:nvPr/>
        </p:nvSpPr>
        <p:spPr>
          <a:xfrm>
            <a:off x="2662489" y="2201235"/>
            <a:ext cx="2246897" cy="3078626"/>
          </a:xfrm>
          <a:prstGeom prst="roundRect">
            <a:avLst/>
          </a:prstGeom>
          <a:noFill/>
          <a:ln>
            <a:solidFill>
              <a:srgbClr val="ACE4F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Resultados</a:t>
            </a:r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4B95C01F-196C-714C-EDB8-FFE5CF0CE9B4}"/>
              </a:ext>
            </a:extLst>
          </p:cNvPr>
          <p:cNvSpPr/>
          <p:nvPr/>
        </p:nvSpPr>
        <p:spPr>
          <a:xfrm>
            <a:off x="2662488" y="5450739"/>
            <a:ext cx="2246897" cy="1436722"/>
          </a:xfrm>
          <a:prstGeom prst="roundRect">
            <a:avLst/>
          </a:prstGeom>
          <a:noFill/>
          <a:ln>
            <a:solidFill>
              <a:srgbClr val="ACE4F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Conclusão</a:t>
            </a: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B2E8EE29-F623-C272-8B25-E9308A8E1CC0}"/>
              </a:ext>
            </a:extLst>
          </p:cNvPr>
          <p:cNvSpPr/>
          <p:nvPr/>
        </p:nvSpPr>
        <p:spPr>
          <a:xfrm>
            <a:off x="2644440" y="7103444"/>
            <a:ext cx="2246897" cy="1552961"/>
          </a:xfrm>
          <a:prstGeom prst="roundRect">
            <a:avLst/>
          </a:prstGeom>
          <a:noFill/>
          <a:ln>
            <a:solidFill>
              <a:srgbClr val="ACE4F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Referências Bibliográficas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FF2D5C56-E01E-C21C-5FB8-53550783A788}"/>
              </a:ext>
            </a:extLst>
          </p:cNvPr>
          <p:cNvSpPr/>
          <p:nvPr/>
        </p:nvSpPr>
        <p:spPr>
          <a:xfrm>
            <a:off x="253163" y="3871781"/>
            <a:ext cx="2246897" cy="1408079"/>
          </a:xfrm>
          <a:prstGeom prst="roundRect">
            <a:avLst/>
          </a:prstGeom>
          <a:noFill/>
          <a:ln>
            <a:solidFill>
              <a:srgbClr val="ACE4F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Objetivo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93630735-60CE-84FD-4117-C25D4E8F7A57}"/>
              </a:ext>
            </a:extLst>
          </p:cNvPr>
          <p:cNvSpPr/>
          <p:nvPr/>
        </p:nvSpPr>
        <p:spPr>
          <a:xfrm>
            <a:off x="253161" y="5452952"/>
            <a:ext cx="2246897" cy="1472406"/>
          </a:xfrm>
          <a:prstGeom prst="roundRect">
            <a:avLst/>
          </a:prstGeom>
          <a:noFill/>
          <a:ln>
            <a:solidFill>
              <a:srgbClr val="ACE4F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Materiais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023D0034-0A2D-9B34-4E24-450D9F0D8287}"/>
              </a:ext>
            </a:extLst>
          </p:cNvPr>
          <p:cNvSpPr/>
          <p:nvPr/>
        </p:nvSpPr>
        <p:spPr>
          <a:xfrm>
            <a:off x="253161" y="7103445"/>
            <a:ext cx="2246897" cy="1552961"/>
          </a:xfrm>
          <a:prstGeom prst="roundRect">
            <a:avLst/>
          </a:prstGeom>
          <a:noFill/>
          <a:ln>
            <a:solidFill>
              <a:srgbClr val="ACE4F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Métodos</a:t>
            </a:r>
          </a:p>
        </p:txBody>
      </p:sp>
    </p:spTree>
    <p:extLst>
      <p:ext uri="{BB962C8B-B14F-4D97-AF65-F5344CB8AC3E}">
        <p14:creationId xmlns:p14="http://schemas.microsoft.com/office/powerpoint/2010/main" val="34784636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</TotalTime>
  <Words>23</Words>
  <Application>Microsoft Office PowerPoint</Application>
  <PresentationFormat>Apresentação na tela (16:9)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3" baseType="lpstr"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Christiane Costa</dc:creator>
  <cp:lastModifiedBy>Christiane Costa</cp:lastModifiedBy>
  <cp:revision>5</cp:revision>
  <dcterms:created xsi:type="dcterms:W3CDTF">2024-05-08T19:29:02Z</dcterms:created>
  <dcterms:modified xsi:type="dcterms:W3CDTF">2024-08-13T01:03:49Z</dcterms:modified>
</cp:coreProperties>
</file>